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75"/>
    <p:restoredTop sz="94682"/>
  </p:normalViewPr>
  <p:slideViewPr>
    <p:cSldViewPr snapToGrid="0" snapToObjects="1">
      <p:cViewPr>
        <p:scale>
          <a:sx n="112" d="100"/>
          <a:sy n="112" d="100"/>
        </p:scale>
        <p:origin x="57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4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93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4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3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31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86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23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0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89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DEE24-E2DF-BB4C-AFB9-AB10CB95550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B83CF-2ED3-644A-880F-CE6B7784C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46982" y="61729"/>
            <a:ext cx="9640944" cy="6400973"/>
            <a:chOff x="246982" y="61729"/>
            <a:chExt cx="9640944" cy="640097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982" y="1887287"/>
              <a:ext cx="1629944" cy="1629944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46982" y="3433010"/>
              <a:ext cx="35250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smtClean="0"/>
                <a:t>Developer checks code in the repository</a:t>
              </a:r>
              <a:endParaRPr lang="en-US" sz="160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V="1">
              <a:off x="1499937" y="1098884"/>
              <a:ext cx="938463" cy="13074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4379495" y="729916"/>
              <a:ext cx="1299410" cy="1426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635210" y="513347"/>
              <a:ext cx="8545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/>
                <a:t>Repository</a:t>
              </a:r>
            </a:p>
            <a:p>
              <a:pPr algn="ctr"/>
              <a:r>
                <a:rPr lang="en-US" sz="1200" dirty="0" smtClean="0"/>
                <a:t>Polling</a:t>
              </a:r>
              <a:endParaRPr lang="en-US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678905" y="975012"/>
              <a:ext cx="1965158" cy="646331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Jenkins detects code checked-in and branch, then performs a check out</a:t>
              </a:r>
              <a:endParaRPr lang="en-US" sz="1200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69935" y="2134691"/>
              <a:ext cx="1783098" cy="451019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>
              <a:stCxn id="14" idx="2"/>
              <a:endCxn id="15" idx="0"/>
            </p:cNvCxnSpPr>
            <p:nvPr/>
          </p:nvCxnSpPr>
          <p:spPr>
            <a:xfrm>
              <a:off x="6661484" y="1621343"/>
              <a:ext cx="0" cy="513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ube 17"/>
            <p:cNvSpPr/>
            <p:nvPr/>
          </p:nvSpPr>
          <p:spPr>
            <a:xfrm>
              <a:off x="8444582" y="1917332"/>
              <a:ext cx="1173345" cy="784927"/>
            </a:xfrm>
            <a:prstGeom prst="cub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Binary</a:t>
              </a:r>
              <a:endParaRPr lang="en-US" dirty="0"/>
            </a:p>
          </p:txBody>
        </p:sp>
        <p:cxnSp>
          <p:nvCxnSpPr>
            <p:cNvPr id="20" name="Straight Arrow Connector 19"/>
            <p:cNvCxnSpPr>
              <a:stCxn id="15" idx="3"/>
            </p:cNvCxnSpPr>
            <p:nvPr/>
          </p:nvCxnSpPr>
          <p:spPr>
            <a:xfrm flipV="1">
              <a:off x="7553033" y="2360199"/>
              <a:ext cx="806040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7929" y="3099058"/>
              <a:ext cx="1387110" cy="1387110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6064301" y="4502373"/>
              <a:ext cx="14032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Mule-Maven API</a:t>
              </a:r>
              <a:endParaRPr lang="en-US" sz="1400" dirty="0"/>
            </a:p>
          </p:txBody>
        </p:sp>
        <p:cxnSp>
          <p:nvCxnSpPr>
            <p:cNvPr id="24" name="Straight Arrow Connector 23"/>
            <p:cNvCxnSpPr>
              <a:stCxn id="15" idx="2"/>
              <a:endCxn id="21" idx="0"/>
            </p:cNvCxnSpPr>
            <p:nvPr/>
          </p:nvCxnSpPr>
          <p:spPr>
            <a:xfrm>
              <a:off x="6661484" y="2585710"/>
              <a:ext cx="0" cy="513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8" idx="3"/>
            </p:cNvCxnSpPr>
            <p:nvPr/>
          </p:nvCxnSpPr>
          <p:spPr>
            <a:xfrm flipH="1">
              <a:off x="7452765" y="2702259"/>
              <a:ext cx="1480374" cy="9846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/>
            <p:cNvGrpSpPr/>
            <p:nvPr/>
          </p:nvGrpSpPr>
          <p:grpSpPr>
            <a:xfrm>
              <a:off x="3787828" y="4793945"/>
              <a:ext cx="1572162" cy="1668757"/>
              <a:chOff x="3083190" y="4793945"/>
              <a:chExt cx="1572162" cy="1668757"/>
            </a:xfrm>
          </p:grpSpPr>
          <p:pic>
            <p:nvPicPr>
              <p:cNvPr id="27" name="Picture 26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13973" y="4793945"/>
                <a:ext cx="910589" cy="910589"/>
              </a:xfrm>
              <a:prstGeom prst="rect">
                <a:avLst/>
              </a:prstGeom>
            </p:spPr>
          </p:pic>
          <p:sp>
            <p:nvSpPr>
              <p:cNvPr id="28" name="TextBox 27"/>
              <p:cNvSpPr txBox="1"/>
              <p:nvPr/>
            </p:nvSpPr>
            <p:spPr>
              <a:xfrm>
                <a:off x="3083190" y="5724038"/>
                <a:ext cx="1572162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/>
                  <a:t>Mule ESB</a:t>
                </a:r>
              </a:p>
              <a:p>
                <a:pPr algn="ctr"/>
                <a:r>
                  <a:rPr lang="en-US" sz="1400" dirty="0" smtClean="0"/>
                  <a:t>Dev</a:t>
                </a:r>
              </a:p>
              <a:p>
                <a:pPr algn="ctr"/>
                <a:r>
                  <a:rPr lang="en-US" sz="1400" dirty="0" smtClean="0"/>
                  <a:t>(On prem or cloud)</a:t>
                </a:r>
                <a:endParaRPr lang="en-US" sz="1400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7842482" y="4793945"/>
              <a:ext cx="1572162" cy="1668757"/>
              <a:chOff x="7658504" y="4897793"/>
              <a:chExt cx="1572162" cy="1668757"/>
            </a:xfrm>
          </p:grpSpPr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89287" y="4897793"/>
                <a:ext cx="910589" cy="910589"/>
              </a:xfrm>
              <a:prstGeom prst="rect">
                <a:avLst/>
              </a:prstGeom>
            </p:spPr>
          </p:pic>
          <p:sp>
            <p:nvSpPr>
              <p:cNvPr id="30" name="TextBox 29"/>
              <p:cNvSpPr txBox="1"/>
              <p:nvPr/>
            </p:nvSpPr>
            <p:spPr>
              <a:xfrm>
                <a:off x="7658504" y="5827886"/>
                <a:ext cx="1572162" cy="738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/>
                  <a:t>Mule ESB</a:t>
                </a:r>
              </a:p>
              <a:p>
                <a:pPr algn="ctr"/>
                <a:r>
                  <a:rPr lang="en-US" sz="1400" dirty="0" smtClean="0"/>
                  <a:t>Test</a:t>
                </a:r>
              </a:p>
              <a:p>
                <a:pPr algn="ctr"/>
                <a:r>
                  <a:rPr lang="en-US" sz="1400" dirty="0" smtClean="0"/>
                  <a:t>(On prem or cloud)</a:t>
                </a:r>
                <a:endParaRPr lang="en-US" sz="1400" dirty="0"/>
              </a:p>
            </p:txBody>
          </p:sp>
        </p:grpSp>
        <p:sp>
          <p:nvSpPr>
            <p:cNvPr id="33" name="Right Arrow 32"/>
            <p:cNvSpPr/>
            <p:nvPr/>
          </p:nvSpPr>
          <p:spPr>
            <a:xfrm rot="8316071">
              <a:off x="5009281" y="4207858"/>
              <a:ext cx="897905" cy="69591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ight Arrow 33"/>
            <p:cNvSpPr/>
            <p:nvPr/>
          </p:nvSpPr>
          <p:spPr>
            <a:xfrm rot="2009704">
              <a:off x="7314373" y="4207856"/>
              <a:ext cx="897905" cy="69591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69935" y="376133"/>
              <a:ext cx="1536700" cy="49421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279781" y="1432472"/>
              <a:ext cx="1608145" cy="325535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52632" y="61729"/>
              <a:ext cx="1732280" cy="1732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516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1621</TotalTime>
  <Words>41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Arturo Velez</dc:creator>
  <cp:lastModifiedBy>Arturo Velez</cp:lastModifiedBy>
  <cp:revision>8</cp:revision>
  <dcterms:created xsi:type="dcterms:W3CDTF">2016-03-31T17:20:19Z</dcterms:created>
  <dcterms:modified xsi:type="dcterms:W3CDTF">2016-04-29T19:00:44Z</dcterms:modified>
</cp:coreProperties>
</file>

<file path=docProps/thumbnail.jpeg>
</file>